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3" autoAdjust="0"/>
  </p:normalViewPr>
  <p:slideViewPr>
    <p:cSldViewPr>
      <p:cViewPr varScale="1">
        <p:scale>
          <a:sx n="56" d="100"/>
          <a:sy n="56" d="100"/>
        </p:scale>
        <p:origin x="72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86AE-3DD3-4DDD-978A-D619CC28B419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67714-394B-40BA-BB6B-E0B571347F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04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67714-394B-40BA-BB6B-E0B571347F4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0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3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19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30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81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87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3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2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4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73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76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619A-4144-4C32-93D7-CF346DD2F2F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8078-8282-430E-B631-F406D35826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0EF9DDE-E490-4FD7-9913-BDD9B64B6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269" y="849059"/>
            <a:ext cx="6741107" cy="556832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-27384"/>
            <a:ext cx="91440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7-Tage-Inzidenz nach Altkreisen</a:t>
            </a:r>
          </a:p>
          <a:p>
            <a:pPr algn="ctr"/>
            <a:r>
              <a:rPr lang="de-DE" sz="2800" dirty="0"/>
              <a:t>Fälle je 100.000 Einwohner (EW) in den letzten 7 Tagen</a:t>
            </a:r>
          </a:p>
        </p:txBody>
      </p:sp>
      <p:sp>
        <p:nvSpPr>
          <p:cNvPr id="7" name="Rechteck 6"/>
          <p:cNvSpPr/>
          <p:nvPr/>
        </p:nvSpPr>
        <p:spPr>
          <a:xfrm>
            <a:off x="632058" y="925949"/>
            <a:ext cx="3917245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676780" y="5796629"/>
            <a:ext cx="3467230" cy="873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16AA990-D51F-4859-B474-23667A308407}"/>
              </a:ext>
            </a:extLst>
          </p:cNvPr>
          <p:cNvSpPr/>
          <p:nvPr/>
        </p:nvSpPr>
        <p:spPr>
          <a:xfrm>
            <a:off x="6581363" y="4953549"/>
            <a:ext cx="2516806" cy="873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DD496FF-4539-4B35-9992-F6A6B2E834A1}"/>
              </a:ext>
            </a:extLst>
          </p:cNvPr>
          <p:cNvSpPr/>
          <p:nvPr/>
        </p:nvSpPr>
        <p:spPr>
          <a:xfrm>
            <a:off x="326867" y="5751377"/>
            <a:ext cx="2516806" cy="741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0DE69A2-A0F1-4714-9D31-8B4BA30DDF7E}"/>
              </a:ext>
            </a:extLst>
          </p:cNvPr>
          <p:cNvSpPr/>
          <p:nvPr/>
        </p:nvSpPr>
        <p:spPr>
          <a:xfrm>
            <a:off x="2264782" y="1650405"/>
            <a:ext cx="2516806" cy="823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6E3AA1C-9A97-48DF-9799-B1A3A26163FF}"/>
              </a:ext>
            </a:extLst>
          </p:cNvPr>
          <p:cNvSpPr/>
          <p:nvPr/>
        </p:nvSpPr>
        <p:spPr>
          <a:xfrm>
            <a:off x="6770179" y="925949"/>
            <a:ext cx="2235710" cy="741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BE95C786-808C-4258-9AA5-CE9B2DC0F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7744" y="3842345"/>
            <a:ext cx="792088" cy="400961"/>
          </a:xfrm>
        </p:spPr>
        <p:txBody>
          <a:bodyPr>
            <a:noAutofit/>
          </a:bodyPr>
          <a:lstStyle/>
          <a:p>
            <a:r>
              <a:rPr lang="de-DE" sz="2400" dirty="0">
                <a:solidFill>
                  <a:schemeClr val="tx1"/>
                </a:solidFill>
              </a:rPr>
              <a:t>19,3</a:t>
            </a:r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56F6986D-860A-4932-B84E-6EFC64BF8E49}"/>
              </a:ext>
            </a:extLst>
          </p:cNvPr>
          <p:cNvSpPr txBox="1">
            <a:spLocks/>
          </p:cNvSpPr>
          <p:nvPr/>
        </p:nvSpPr>
        <p:spPr>
          <a:xfrm>
            <a:off x="3802691" y="4107129"/>
            <a:ext cx="792088" cy="400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tx1"/>
                </a:solidFill>
              </a:rPr>
              <a:t>68,6</a:t>
            </a: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7D9D6303-A3D0-4077-B035-77AB106FD883}"/>
              </a:ext>
            </a:extLst>
          </p:cNvPr>
          <p:cNvSpPr txBox="1">
            <a:spLocks/>
          </p:cNvSpPr>
          <p:nvPr/>
        </p:nvSpPr>
        <p:spPr>
          <a:xfrm>
            <a:off x="4792529" y="2947670"/>
            <a:ext cx="734382" cy="400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tx1"/>
                </a:solidFill>
              </a:rPr>
              <a:t>79,5</a:t>
            </a: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6D483727-3A6F-40CA-8780-07EE88037DC1}"/>
              </a:ext>
            </a:extLst>
          </p:cNvPr>
          <p:cNvSpPr txBox="1">
            <a:spLocks/>
          </p:cNvSpPr>
          <p:nvPr/>
        </p:nvSpPr>
        <p:spPr>
          <a:xfrm>
            <a:off x="4578180" y="4798368"/>
            <a:ext cx="983398" cy="409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tx1"/>
                </a:solidFill>
              </a:rPr>
              <a:t>83,0</a:t>
            </a:r>
          </a:p>
        </p:txBody>
      </p:sp>
      <p:sp>
        <p:nvSpPr>
          <p:cNvPr id="18" name="Untertitel 2">
            <a:extLst>
              <a:ext uri="{FF2B5EF4-FFF2-40B4-BE49-F238E27FC236}">
                <a16:creationId xmlns:a16="http://schemas.microsoft.com/office/drawing/2014/main" id="{7B316164-C7D5-4C60-8334-D5D39B3E4FA6}"/>
              </a:ext>
            </a:extLst>
          </p:cNvPr>
          <p:cNvSpPr txBox="1">
            <a:spLocks/>
          </p:cNvSpPr>
          <p:nvPr/>
        </p:nvSpPr>
        <p:spPr>
          <a:xfrm>
            <a:off x="5729119" y="2799557"/>
            <a:ext cx="734383" cy="400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tx1"/>
                </a:solidFill>
              </a:rPr>
              <a:t>21,8</a:t>
            </a:r>
          </a:p>
        </p:txBody>
      </p:sp>
      <p:sp>
        <p:nvSpPr>
          <p:cNvPr id="21" name="Pfeil: nach unten 20">
            <a:extLst>
              <a:ext uri="{FF2B5EF4-FFF2-40B4-BE49-F238E27FC236}">
                <a16:creationId xmlns:a16="http://schemas.microsoft.com/office/drawing/2014/main" id="{CB6A1919-3678-4431-A568-84DF9A617CF0}"/>
              </a:ext>
            </a:extLst>
          </p:cNvPr>
          <p:cNvSpPr/>
          <p:nvPr/>
        </p:nvSpPr>
        <p:spPr>
          <a:xfrm rot="785012" flipH="1">
            <a:off x="4929954" y="3367915"/>
            <a:ext cx="87624" cy="39652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3D025E36-9C17-4892-9CFD-D7D78074A9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5994" y="6316621"/>
            <a:ext cx="4905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011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LK Vorpommern - Rügen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Strüwing Anja</dc:creator>
  <cp:lastModifiedBy>König Felix</cp:lastModifiedBy>
  <cp:revision>231</cp:revision>
  <dcterms:created xsi:type="dcterms:W3CDTF">2020-11-20T09:41:40Z</dcterms:created>
  <dcterms:modified xsi:type="dcterms:W3CDTF">2021-09-27T04:24:23Z</dcterms:modified>
</cp:coreProperties>
</file>